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399318227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  <p:sldId id="403" r:id="rId100"/>
    <p:sldId id="404" r:id="rId101"/>
    <p:sldId id="405" r:id="rId102"/>
    <p:sldId id="406" r:id="rId103"/>
    <p:sldId id="407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25" r:id="rId122"/>
    <p:sldId id="426" r:id="rId123"/>
    <p:sldId id="427" r:id="rId124"/>
    <p:sldId id="428" r:id="rId125"/>
    <p:sldId id="429" r:id="rId126"/>
    <p:sldId id="430" r:id="rId127"/>
    <p:sldId id="431" r:id="rId128"/>
    <p:sldId id="4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464" r:id="rId161"/>
    <p:sldId id="465" r:id="rId162"/>
    <p:sldId id="466" r:id="rId163"/>
    <p:sldId id="467" r:id="rId164"/>
    <p:sldId id="468" r:id="rId165"/>
    <p:sldId id="469" r:id="rId166"/>
    <p:sldId id="470" r:id="rId167"/>
    <p:sldId id="471" r:id="rId168"/>
    <p:sldId id="472" r:id="rId169"/>
    <p:sldId id="473" r:id="rId170"/>
    <p:sldId id="474" r:id="rId171"/>
    <p:sldId id="475" r:id="rId172"/>
    <p:sldId id="476" r:id="rId173"/>
    <p:sldId id="477" r:id="rId174"/>
    <p:sldId id="478" r:id="rId175"/>
    <p:sldId id="479" r:id="rId176"/>
    <p:sldId id="480" r:id="rId177"/>
    <p:sldId id="481" r:id="rId178"/>
    <p:sldId id="482" r:id="rId179"/>
    <p:sldId id="483" r:id="rId18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4"/>
    <p:restoredTop sz="93401"/>
  </p:normalViewPr>
  <p:slideViewPr>
    <p:cSldViewPr>
      <p:cViewPr varScale="1">
        <p:scale>
          <a:sx n="119" d="100"/>
          <a:sy n="119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viewProps" Target="viewProp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0761-B277-17A1-1B4A-75077A70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9499B-A782-50D0-75CF-406D72CE3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4DEE6-D0CE-A113-ED3C-34952A85D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C9E60-614F-B27D-8C33-9A591304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CB116-155C-5807-E994-FBA1C4C6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6B37C-A1C0-B214-69DA-D6ED7EA8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8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F8EA-E8E8-4C5C-EBAC-D0386442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BF612-A140-45B2-4AB8-4A9356454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60880-0D90-D97E-A0AE-F6F1AC48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16C0E-D2AB-58F1-5F19-0E9AB368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89B5-2F15-32DD-6BAB-BEA75003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60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C54E5-D418-8256-F617-1E078C40C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33F88-63B3-1B37-BD4B-978CD06F2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7D611-5F14-3EE9-A552-7D0A0523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4397-5F1A-857D-D06E-577165C9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F315D-2D25-1413-333E-538F6B29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4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2A74-7582-3F76-915F-DA44EB5B4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F91B8-7132-F4D0-DFDC-9EF5769B5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300F6-8DE5-8203-9E94-5B9D9ABC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DDB9-F3D3-035B-B7BB-F00BBA0D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77C3-42DD-AE37-DB54-D822ECB7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7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F079-1F6D-DA5D-5F26-A51CD2E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65DD5-D589-3F3E-409A-C2004A002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0E9FE-2133-E868-075A-38FB0129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26982-206C-63F4-785E-A8FB2017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386C-F9E4-4D75-FF19-D7DCB16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6021-ED93-E61D-35F0-4BA3A66E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F3A5-4B84-3055-4294-5B7425CB1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F4B1D-B492-35EF-B486-7B36C7F7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30700-3F96-3EB3-28C3-A684D3F7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2C251-990B-AED6-1FEF-51C3B6E1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8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D69D-04FD-68A7-FFEF-A65774B0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A84F-FE86-81D1-B7A1-5916636C3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7B9C0-0E0C-6792-A3BA-D6F1A033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CD2B7-6695-07BC-C0F1-6ADBDC4F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0C1F6-2609-021C-9442-B2ECF9A8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3E199-3602-960A-7A11-76BACEB8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6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BD75-37EC-87D6-D31E-97BEB296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B8778-3245-0B11-2534-615A87F1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ED2F-6BE6-639A-ABA3-4F6DA770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8EDD80-CB31-D742-8DF3-28F694A8C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5049A-AC52-608A-24A8-59EE6DC97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C29B4C-C0A9-7D1B-FECF-99545579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DD5714-4855-2798-1133-B6B00084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CCB38-E68D-C9F0-1E4D-A2720ACD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2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EF8C-C88E-9049-786F-82713C8F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47B54-0355-1A86-ECA8-706A5873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FF30-1642-A785-B2D5-4B3DF445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FA04F-7C2C-C3A1-C694-8025E930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0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38338-97C0-64B5-5272-62BD8A3A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771BB-D186-C29A-405F-C16EA9A1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AC300-62B1-94FE-512F-6C8AF8F2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109-B20E-3442-22A0-903F98AA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876E-F59E-CE33-1A65-D34054D0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A043C-4C94-AA9C-E85E-3E339D8A7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8C9D-7FC4-45A7-AD79-CF19ABA6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F2CD7-F7E6-93A1-D8DB-92D1BBE8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00229-00EE-AC89-29AB-394A63A1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931822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EE3A6-A040-3365-6B0D-8A024CE9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D4B9F-16DD-9F7A-6F48-4598F74ED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B721E-14DA-AC1F-F21D-C76CBF605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C57C9-1890-054D-A8AC-CEC2C9F2B7C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10BE1-80A8-AAB8-5460-504649D21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9CAE2-6D7C-6192-4826-47BD56C39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E40B7-5D0B-0E4E-81EE-6F32B7121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399318228" r:id="rId1"/>
    <p:sldLayoutId id="2399318229" r:id="rId2"/>
    <p:sldLayoutId id="2399318230" r:id="rId3"/>
    <p:sldLayoutId id="2399318231" r:id="rId4"/>
    <p:sldLayoutId id="2399318232" r:id="rId5"/>
    <p:sldLayoutId id="2399318233" r:id="rId6"/>
    <p:sldLayoutId id="2399318234" r:id="rId7"/>
    <p:sldLayoutId id="2399318235" r:id="rId8"/>
    <p:sldLayoutId id="2399318236" r:id="rId9"/>
    <p:sldLayoutId id="2399318237" r:id="rId10"/>
    <p:sldLayoutId id="23993182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9A5F-9E79-0F05-3D64-6F9F2DFD9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97656"/>
            <a:ext cx="6858000" cy="17907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IN" sz="4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Autoencoders and Pre-trained CNN </a:t>
            </a:r>
            <a:b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5463B-9002-4628-F9EC-4569E44BD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0344"/>
            <a:ext cx="6858000" cy="1241822"/>
          </a:xfrm>
        </p:spPr>
        <p:txBody>
          <a:bodyPr/>
          <a:lstStyle/>
          <a:p>
            <a:r>
              <a:rPr lang="en-US" dirty="0"/>
              <a:t>UNIT-IV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1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868"/>
          <a:ext cx="9144000" cy="6009368"/>
          <a:chOff x="0" y="865868"/>
          <a:chExt cx="9144000" cy="600936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868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">
  <a:themeElements>
    <a:clrScheme name="Theme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11</Words>
  <Application>Microsoft Macintosh PowerPoint</Application>
  <PresentationFormat>On-screen Show (4:3)</PresentationFormat>
  <Paragraphs>2</Paragraphs>
  <Slides>178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178</vt:i4>
      </vt:variant>
    </vt:vector>
  </HeadingPairs>
  <TitlesOfParts>
    <vt:vector size="184" baseType="lpstr">
      <vt:lpstr>Aptos</vt:lpstr>
      <vt:lpstr>Aptos Display</vt:lpstr>
      <vt:lpstr>Arial</vt:lpstr>
      <vt:lpstr>Times New Roman</vt:lpstr>
      <vt:lpstr>Theme6</vt:lpstr>
      <vt:lpstr>Office Theme</vt:lpstr>
      <vt:lpstr>    Autoencoders and Pre-trained CNN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Pranjal Kumar</cp:lastModifiedBy>
  <cp:revision>3</cp:revision>
  <dcterms:created xsi:type="dcterms:W3CDTF">2024-03-13T03:52:33Z</dcterms:created>
  <dcterms:modified xsi:type="dcterms:W3CDTF">2024-03-22T10:45:10Z</dcterms:modified>
  <cp:category/>
</cp:coreProperties>
</file>